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34FC30-0C2C-4BB2-AF13-76CCFD1692B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CE7D9D-79E8-497F-B4DB-748CB704CA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HOSPITALITY STUDIES</a:t>
            </a:r>
            <a:br>
              <a:rPr lang="en-US" dirty="0" smtClean="0"/>
            </a:br>
            <a:r>
              <a:rPr lang="en-US" dirty="0" smtClean="0"/>
              <a:t>GRADE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SECTORS AND CAREERS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Hospitality occurs in homes, public spaces and between countries</a:t>
            </a:r>
          </a:p>
          <a:p>
            <a:r>
              <a:rPr lang="en-US" dirty="0" smtClean="0"/>
              <a:t>Hospitality Studies operates in commercial fields providing Food and Beverage, accommodation and entertainment to guests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HOSPITALITY STUDIES</a:t>
            </a:r>
          </a:p>
        </p:txBody>
      </p:sp>
      <p:pic>
        <p:nvPicPr>
          <p:cNvPr id="5" name="Picture 2" descr="E:\IMG00955-20110820-1240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526184"/>
            <a:ext cx="4038600" cy="2507903"/>
          </a:xfrm>
          <a:prstGeom prst="rect">
            <a:avLst/>
          </a:prstGeom>
          <a:noFill/>
        </p:spPr>
      </p:pic>
      <p:pic>
        <p:nvPicPr>
          <p:cNvPr id="7" name="Picture 2" descr="E:\EDEN 2011Picture 0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40406"/>
            <a:ext cx="4038600" cy="20857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0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It promotes critical awareness of social, cultural, economic and environmental factors affecting hospitality industry</a:t>
            </a:r>
          </a:p>
          <a:p>
            <a:r>
              <a:rPr lang="en-US" dirty="0" smtClean="0"/>
              <a:t>It fosters creative and entrepreneurial skills by developing hospitality skills</a:t>
            </a:r>
          </a:p>
          <a:p>
            <a:r>
              <a:rPr lang="en-US" dirty="0" smtClean="0"/>
              <a:t>It builds a foundation that could lead to professional hospitality careers in food and beverage, catering, </a:t>
            </a:r>
            <a:r>
              <a:rPr lang="en-US" dirty="0" err="1" smtClean="0"/>
              <a:t>accomodation</a:t>
            </a:r>
            <a:r>
              <a:rPr lang="en-US" dirty="0" smtClean="0"/>
              <a:t>, entertainment, resorts, tourist attractions, casinos &amp; gaming establishments, festivals and events, tourism or pursue tertiary studies in the field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HOSPITALITY STUDIES</a:t>
            </a:r>
          </a:p>
        </p:txBody>
      </p:sp>
      <p:pic>
        <p:nvPicPr>
          <p:cNvPr id="5" name="Content Placeholder 4" descr="E:\IMG01177-20110827-12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447800"/>
            <a:ext cx="4114800" cy="2659811"/>
          </a:xfrm>
          <a:prstGeom prst="rect">
            <a:avLst/>
          </a:prstGeom>
          <a:noFill/>
        </p:spPr>
      </p:pic>
      <p:pic>
        <p:nvPicPr>
          <p:cNvPr id="6" name="Picture 3" descr="E:\EDEN 2011Picture 18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191000"/>
            <a:ext cx="4038600" cy="21609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77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800" dirty="0" smtClean="0"/>
              <a:t>Hospitality Studies is the study of the following six topics: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Hospitality Sectors and Careers</a:t>
            </a:r>
          </a:p>
          <a:p>
            <a:r>
              <a:rPr lang="en-US" dirty="0" smtClean="0"/>
              <a:t>Kitchen and Restaurant Operations</a:t>
            </a:r>
          </a:p>
          <a:p>
            <a:r>
              <a:rPr lang="en-US" dirty="0" smtClean="0"/>
              <a:t>Nutrition and Menu Planning</a:t>
            </a:r>
          </a:p>
          <a:p>
            <a:r>
              <a:rPr lang="en-US" dirty="0" smtClean="0"/>
              <a:t>Commodities</a:t>
            </a:r>
          </a:p>
          <a:p>
            <a:r>
              <a:rPr lang="en-US" dirty="0" smtClean="0"/>
              <a:t>Food and Beverage Service</a:t>
            </a:r>
          </a:p>
          <a:p>
            <a:r>
              <a:rPr lang="en-US" dirty="0" smtClean="0"/>
              <a:t>Hygiene, Safety and Security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HOSPITALITY STUDIES</a:t>
            </a:r>
          </a:p>
        </p:txBody>
      </p:sp>
    </p:spTree>
    <p:extLst>
      <p:ext uri="{BB962C8B-B14F-4D97-AF65-F5344CB8AC3E}">
        <p14:creationId xmlns:p14="http://schemas.microsoft.com/office/powerpoint/2010/main" val="27462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In Hospitality Studies you will learn: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production and presentation of different meals</a:t>
            </a:r>
          </a:p>
          <a:p>
            <a:r>
              <a:rPr lang="en-US" dirty="0" smtClean="0"/>
              <a:t> Preparation of venues and setting of tables for different functions</a:t>
            </a:r>
          </a:p>
          <a:p>
            <a:r>
              <a:rPr lang="en-US" dirty="0" smtClean="0"/>
              <a:t>Correct service and clearing techniques of food and beverages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HOSPITALITY STUDIES</a:t>
            </a:r>
          </a:p>
        </p:txBody>
      </p:sp>
    </p:spTree>
    <p:extLst>
      <p:ext uri="{BB962C8B-B14F-4D97-AF65-F5344CB8AC3E}">
        <p14:creationId xmlns:p14="http://schemas.microsoft.com/office/powerpoint/2010/main" val="20924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184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HOSPITALITY STUDIES GRADE 10</vt:lpstr>
      <vt:lpstr>WHAT IS HOSPITALITY STUDIES</vt:lpstr>
      <vt:lpstr>WHAT IS HOSPITALITY STUDIES</vt:lpstr>
      <vt:lpstr>WHAT IS HOSPITALITY STUDIES</vt:lpstr>
      <vt:lpstr>WHAT IS HOSPITALITY STUDIES</vt:lpstr>
    </vt:vector>
  </TitlesOfParts>
  <Company>GDE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HOSPITALITY STUDIES GRADE 10</dc:title>
  <dc:creator>Rosaria</dc:creator>
  <cp:lastModifiedBy>22182471</cp:lastModifiedBy>
  <cp:revision>10</cp:revision>
  <dcterms:created xsi:type="dcterms:W3CDTF">2013-10-21T08:15:03Z</dcterms:created>
  <dcterms:modified xsi:type="dcterms:W3CDTF">2013-10-30T13:49:07Z</dcterms:modified>
</cp:coreProperties>
</file>